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59" r:id="rId4"/>
    <p:sldId id="260" r:id="rId5"/>
    <p:sldId id="261" r:id="rId6"/>
    <p:sldId id="262" r:id="rId7"/>
    <p:sldId id="264" r:id="rId8"/>
    <p:sldId id="265" r:id="rId9"/>
    <p:sldId id="266" r:id="rId10"/>
    <p:sldId id="267"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76338" autoAdjust="0"/>
  </p:normalViewPr>
  <p:slideViewPr>
    <p:cSldViewPr snapToGrid="0">
      <p:cViewPr varScale="1">
        <p:scale>
          <a:sx n="86" d="100"/>
          <a:sy n="86" d="100"/>
        </p:scale>
        <p:origin x="12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Reid" userId="06d9c1776319f5f4" providerId="LiveId" clId="{0F1362D4-331D-421A-9658-C422727CAFF2}"/>
    <pc:docChg chg="modSld sldOrd">
      <pc:chgData name="Paul Reid" userId="06d9c1776319f5f4" providerId="LiveId" clId="{0F1362D4-331D-421A-9658-C422727CAFF2}" dt="2025-12-30T00:45:07.187" v="1"/>
      <pc:docMkLst>
        <pc:docMk/>
      </pc:docMkLst>
      <pc:sldChg chg="ord">
        <pc:chgData name="Paul Reid" userId="06d9c1776319f5f4" providerId="LiveId" clId="{0F1362D4-331D-421A-9658-C422727CAFF2}" dt="2025-12-30T00:45:07.187" v="1"/>
        <pc:sldMkLst>
          <pc:docMk/>
          <pc:sldMk cId="1464854260"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AE1FD6-DCC7-4147-A32C-EB05D37A8B39}" type="datetimeFigureOut">
              <a:rPr lang="en-US" smtClean="0"/>
              <a:t>2025-12-29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1151F-C828-4685-97C8-4CAFCAA06EDE}" type="slidenum">
              <a:rPr lang="en-US" smtClean="0"/>
              <a:t>‹#›</a:t>
            </a:fld>
            <a:endParaRPr lang="en-US"/>
          </a:p>
        </p:txBody>
      </p:sp>
    </p:spTree>
    <p:extLst>
      <p:ext uri="{BB962C8B-B14F-4D97-AF65-F5344CB8AC3E}">
        <p14:creationId xmlns:p14="http://schemas.microsoft.com/office/powerpoint/2010/main" val="3256777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Accept Terms and Conditions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Defaults are fine for these </a:t>
            </a:r>
            <a:r>
              <a:rPr lang="en-US" sz="1200" dirty="0">
                <a:latin typeface="crazy shapes" panose="02000603000000000000" pitchFamily="2" charset="0"/>
                <a:cs typeface="Arabic Typesetting" panose="020B0604020202020204" pitchFamily="66" charset="-78"/>
              </a:rPr>
              <a:t>➡</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2</a:t>
            </a:fld>
            <a:endParaRPr lang="en-US"/>
          </a:p>
        </p:txBody>
      </p:sp>
    </p:spTree>
    <p:extLst>
      <p:ext uri="{BB962C8B-B14F-4D97-AF65-F5344CB8AC3E}">
        <p14:creationId xmlns:p14="http://schemas.microsoft.com/office/powerpoint/2010/main" val="659574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things I love about VS Code is the flexibility it gives you to customize it however you want. You can drag and drop practically anything to make it to your liking.</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11</a:t>
            </a:fld>
            <a:endParaRPr lang="en-US"/>
          </a:p>
        </p:txBody>
      </p:sp>
    </p:spTree>
    <p:extLst>
      <p:ext uri="{BB962C8B-B14F-4D97-AF65-F5344CB8AC3E}">
        <p14:creationId xmlns:p14="http://schemas.microsoft.com/office/powerpoint/2010/main" val="352684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Check everything on this screen for convenience</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3</a:t>
            </a:fld>
            <a:endParaRPr lang="en-US"/>
          </a:p>
        </p:txBody>
      </p:sp>
    </p:spTree>
    <p:extLst>
      <p:ext uri="{BB962C8B-B14F-4D97-AF65-F5344CB8AC3E}">
        <p14:creationId xmlns:p14="http://schemas.microsoft.com/office/powerpoint/2010/main" val="139529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Install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application generally installs </a:t>
            </a:r>
            <a:r>
              <a:rPr lang="en-US" i="1" dirty="0"/>
              <a:t>very</a:t>
            </a:r>
            <a:r>
              <a:rPr lang="en-US" dirty="0"/>
              <a:t> fast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4</a:t>
            </a:fld>
            <a:endParaRPr lang="en-US"/>
          </a:p>
        </p:txBody>
      </p:sp>
    </p:spTree>
    <p:extLst>
      <p:ext uri="{BB962C8B-B14F-4D97-AF65-F5344CB8AC3E}">
        <p14:creationId xmlns:p14="http://schemas.microsoft.com/office/powerpoint/2010/main" val="3834112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should look like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Press the “Open Folder” button and choose the folder with all your SQL files in it. Press “Yes, I trust the authors.”</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5</a:t>
            </a:fld>
            <a:endParaRPr lang="en-US"/>
          </a:p>
        </p:txBody>
      </p:sp>
    </p:spTree>
    <p:extLst>
      <p:ext uri="{BB962C8B-B14F-4D97-AF65-F5344CB8AC3E}">
        <p14:creationId xmlns:p14="http://schemas.microsoft.com/office/powerpoint/2010/main" val="1659918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VS Code doesn’t understand what to do with SQL files yet.</a:t>
            </a:r>
            <a:br>
              <a:rPr lang="en-US" dirty="0"/>
            </a:br>
            <a:r>
              <a:rPr lang="en-US" dirty="0"/>
              <a:t>Press the icon on the side that has 4 squares.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a:t>
            </a:r>
            <a:r>
              <a:rPr lang="en-US" dirty="0" err="1"/>
              <a:t>mssql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Press “Install” on the first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should see this new icon, we will talk about this later.</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6</a:t>
            </a:fld>
            <a:endParaRPr lang="en-US"/>
          </a:p>
        </p:txBody>
      </p:sp>
    </p:spTree>
    <p:extLst>
      <p:ext uri="{BB962C8B-B14F-4D97-AF65-F5344CB8AC3E}">
        <p14:creationId xmlns:p14="http://schemas.microsoft.com/office/powerpoint/2010/main" val="2589842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VS Code can’t do </a:t>
            </a:r>
            <a:r>
              <a:rPr lang="en-US" i="1" dirty="0"/>
              <a:t>everything </a:t>
            </a:r>
            <a:r>
              <a:rPr lang="en-US" dirty="0"/>
              <a:t>out-of-the-box, however. But that’s ok! Because you can download extensions to do pretty much anything! We already downloaded the </a:t>
            </a:r>
            <a:r>
              <a:rPr lang="en-US" dirty="0" err="1"/>
              <a:t>mssql</a:t>
            </a:r>
            <a:r>
              <a:rPr lang="en-US" dirty="0"/>
              <a:t> extension, which is known as a “language support” extention because it adds support for SQL to VS Code.</a:t>
            </a:r>
          </a:p>
          <a:p>
            <a:r>
              <a:rPr lang="en-US" dirty="0"/>
              <a:t>If you want to write Python in VS Code too, you can! Hit the same button and search “Python,” then press “Install” as before. And this works for basically every programming language there is.</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7</a:t>
            </a:fld>
            <a:endParaRPr lang="en-US"/>
          </a:p>
        </p:txBody>
      </p:sp>
    </p:spTree>
    <p:extLst>
      <p:ext uri="{BB962C8B-B14F-4D97-AF65-F5344CB8AC3E}">
        <p14:creationId xmlns:p14="http://schemas.microsoft.com/office/powerpoint/2010/main" val="860696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also extensions to preform tasks like “Duplicate action” to duplicate files, “Toggle quotes” incase you used double quotes instead of single quotes, “Reopen Closed Tab” whenever your finger slips up, and much, much more. Whenever you’re thinking “man, I wish VS Code could do </a:t>
            </a:r>
            <a:r>
              <a:rPr lang="en-US" dirty="0" err="1"/>
              <a:t>xyz</a:t>
            </a:r>
            <a:r>
              <a:rPr lang="en-US" dirty="0"/>
              <a:t>,” there’s probably an extension for that. You can also look up “My favorite </a:t>
            </a:r>
            <a:r>
              <a:rPr lang="en-US" dirty="0" err="1"/>
              <a:t>VSCode</a:t>
            </a:r>
            <a:r>
              <a:rPr lang="en-US" dirty="0"/>
              <a:t> extensions” on YouTube, many people have made videos on this type of thing.</a:t>
            </a:r>
          </a:p>
        </p:txBody>
      </p:sp>
      <p:sp>
        <p:nvSpPr>
          <p:cNvPr id="4" name="Slide Number Placeholder 3"/>
          <p:cNvSpPr>
            <a:spLocks noGrp="1"/>
          </p:cNvSpPr>
          <p:nvPr>
            <p:ph type="sldNum" sz="quarter" idx="5"/>
          </p:nvPr>
        </p:nvSpPr>
        <p:spPr/>
        <p:txBody>
          <a:bodyPr/>
          <a:lstStyle/>
          <a:p>
            <a:fld id="{D811151F-C828-4685-97C8-4CAFCAA06EDE}" type="slidenum">
              <a:rPr lang="en-US" smtClean="0"/>
              <a:t>8</a:t>
            </a:fld>
            <a:endParaRPr lang="en-US"/>
          </a:p>
        </p:txBody>
      </p:sp>
    </p:spTree>
    <p:extLst>
      <p:ext uri="{BB962C8B-B14F-4D97-AF65-F5344CB8AC3E}">
        <p14:creationId xmlns:p14="http://schemas.microsoft.com/office/powerpoint/2010/main" val="103930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theme extensions to make your VS Code look nicer. “Material Icon Theme” changes the icons in the file selector from this to this. Of course, we only have SQL files in this folder so it isn’t very impressive. Here’s a different thing I’m working on with lots of different file types in it: from this…to this. Of course, if you don’t like it, don’t install it. That’s VS Code’s flexibility. Just don’t install too many extensions then don’t use them – it will slow down the app. </a:t>
            </a:r>
          </a:p>
        </p:txBody>
      </p:sp>
      <p:sp>
        <p:nvSpPr>
          <p:cNvPr id="4" name="Slide Number Placeholder 3"/>
          <p:cNvSpPr>
            <a:spLocks noGrp="1"/>
          </p:cNvSpPr>
          <p:nvPr>
            <p:ph type="sldNum" sz="quarter" idx="5"/>
          </p:nvPr>
        </p:nvSpPr>
        <p:spPr/>
        <p:txBody>
          <a:bodyPr/>
          <a:lstStyle/>
          <a:p>
            <a:fld id="{D811151F-C828-4685-97C8-4CAFCAA06EDE}" type="slidenum">
              <a:rPr lang="en-US" smtClean="0"/>
              <a:t>9</a:t>
            </a:fld>
            <a:endParaRPr lang="en-US"/>
          </a:p>
        </p:txBody>
      </p:sp>
    </p:spTree>
    <p:extLst>
      <p:ext uri="{BB962C8B-B14F-4D97-AF65-F5344CB8AC3E}">
        <p14:creationId xmlns:p14="http://schemas.microsoft.com/office/powerpoint/2010/main" val="205855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Dark Pro is a very popular theme for VS Code. It can take your code from looking like this…to this. There are many other themes out there, look for “My VS Code theme” on YouTube, there’s many videos on this too.</a:t>
            </a:r>
          </a:p>
        </p:txBody>
      </p:sp>
      <p:sp>
        <p:nvSpPr>
          <p:cNvPr id="4" name="Slide Number Placeholder 3"/>
          <p:cNvSpPr>
            <a:spLocks noGrp="1"/>
          </p:cNvSpPr>
          <p:nvPr>
            <p:ph type="sldNum" sz="quarter" idx="5"/>
          </p:nvPr>
        </p:nvSpPr>
        <p:spPr/>
        <p:txBody>
          <a:bodyPr/>
          <a:lstStyle/>
          <a:p>
            <a:fld id="{D811151F-C828-4685-97C8-4CAFCAA06EDE}" type="slidenum">
              <a:rPr lang="en-US" smtClean="0"/>
              <a:t>10</a:t>
            </a:fld>
            <a:endParaRPr lang="en-US"/>
          </a:p>
        </p:txBody>
      </p:sp>
    </p:spTree>
    <p:extLst>
      <p:ext uri="{BB962C8B-B14F-4D97-AF65-F5344CB8AC3E}">
        <p14:creationId xmlns:p14="http://schemas.microsoft.com/office/powerpoint/2010/main" val="2088253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6077-D01A-4786-B769-51DCBD0C6D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0710F3-90AF-495A-83FA-3116D3DFA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AB0C53-B361-4F39-BFC2-2162FD110C91}"/>
              </a:ext>
            </a:extLst>
          </p:cNvPr>
          <p:cNvSpPr>
            <a:spLocks noGrp="1"/>
          </p:cNvSpPr>
          <p:nvPr>
            <p:ph type="dt" sz="half" idx="10"/>
          </p:nvPr>
        </p:nvSpPr>
        <p:spPr/>
        <p:txBody>
          <a:bodyPr/>
          <a:lstStyle/>
          <a:p>
            <a:fld id="{118D5088-9E70-41E8-BCA3-65130D6F3DF1}" type="datetimeFigureOut">
              <a:rPr lang="en-US" smtClean="0"/>
              <a:t>2025-12-29</a:t>
            </a:fld>
            <a:endParaRPr lang="en-US"/>
          </a:p>
        </p:txBody>
      </p:sp>
      <p:sp>
        <p:nvSpPr>
          <p:cNvPr id="5" name="Footer Placeholder 4">
            <a:extLst>
              <a:ext uri="{FF2B5EF4-FFF2-40B4-BE49-F238E27FC236}">
                <a16:creationId xmlns:a16="http://schemas.microsoft.com/office/drawing/2014/main" id="{ED47A6CF-3E45-4E04-B6E6-E96611715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91ECB-5589-4C66-AE22-73575DE02389}"/>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527672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3D71-9FD6-4284-872E-CE487F4FA9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AB8E76-D1FE-450F-8F2A-F8F3601212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D3B52-701F-4066-A373-A46DDFE1202B}"/>
              </a:ext>
            </a:extLst>
          </p:cNvPr>
          <p:cNvSpPr>
            <a:spLocks noGrp="1"/>
          </p:cNvSpPr>
          <p:nvPr>
            <p:ph type="dt" sz="half" idx="10"/>
          </p:nvPr>
        </p:nvSpPr>
        <p:spPr/>
        <p:txBody>
          <a:bodyPr/>
          <a:lstStyle/>
          <a:p>
            <a:fld id="{118D5088-9E70-41E8-BCA3-65130D6F3DF1}" type="datetimeFigureOut">
              <a:rPr lang="en-US" smtClean="0"/>
              <a:t>2025-12-29</a:t>
            </a:fld>
            <a:endParaRPr lang="en-US"/>
          </a:p>
        </p:txBody>
      </p:sp>
      <p:sp>
        <p:nvSpPr>
          <p:cNvPr id="5" name="Footer Placeholder 4">
            <a:extLst>
              <a:ext uri="{FF2B5EF4-FFF2-40B4-BE49-F238E27FC236}">
                <a16:creationId xmlns:a16="http://schemas.microsoft.com/office/drawing/2014/main" id="{11DFC906-4238-44CF-907E-FE3462982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8CB4BA-0591-4799-BC67-918E6C56D192}"/>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938869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D94E6-93E1-4598-BF44-C0479C1BF8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275C9A-98AB-45CC-836D-03F92BDEA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B980B-032E-42A6-BE23-A2BB699CAF3D}"/>
              </a:ext>
            </a:extLst>
          </p:cNvPr>
          <p:cNvSpPr>
            <a:spLocks noGrp="1"/>
          </p:cNvSpPr>
          <p:nvPr>
            <p:ph type="dt" sz="half" idx="10"/>
          </p:nvPr>
        </p:nvSpPr>
        <p:spPr/>
        <p:txBody>
          <a:bodyPr/>
          <a:lstStyle/>
          <a:p>
            <a:fld id="{118D5088-9E70-41E8-BCA3-65130D6F3DF1}" type="datetimeFigureOut">
              <a:rPr lang="en-US" smtClean="0"/>
              <a:t>2025-12-29</a:t>
            </a:fld>
            <a:endParaRPr lang="en-US"/>
          </a:p>
        </p:txBody>
      </p:sp>
      <p:sp>
        <p:nvSpPr>
          <p:cNvPr id="5" name="Footer Placeholder 4">
            <a:extLst>
              <a:ext uri="{FF2B5EF4-FFF2-40B4-BE49-F238E27FC236}">
                <a16:creationId xmlns:a16="http://schemas.microsoft.com/office/drawing/2014/main" id="{DB939B37-755B-45BD-9DF8-4FB3EC4B4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BA5F0-7DF4-4581-A250-76CE61DE2F66}"/>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206974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7971E-F0AF-4C79-B469-D33E063034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EA8A75-4441-4D44-981C-923DF1F859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F97F0-C633-49CC-A217-7336CB51ADCD}"/>
              </a:ext>
            </a:extLst>
          </p:cNvPr>
          <p:cNvSpPr>
            <a:spLocks noGrp="1"/>
          </p:cNvSpPr>
          <p:nvPr>
            <p:ph type="dt" sz="half" idx="10"/>
          </p:nvPr>
        </p:nvSpPr>
        <p:spPr/>
        <p:txBody>
          <a:bodyPr/>
          <a:lstStyle/>
          <a:p>
            <a:fld id="{118D5088-9E70-41E8-BCA3-65130D6F3DF1}" type="datetimeFigureOut">
              <a:rPr lang="en-US" smtClean="0"/>
              <a:t>2025-12-29</a:t>
            </a:fld>
            <a:endParaRPr lang="en-US"/>
          </a:p>
        </p:txBody>
      </p:sp>
      <p:sp>
        <p:nvSpPr>
          <p:cNvPr id="5" name="Footer Placeholder 4">
            <a:extLst>
              <a:ext uri="{FF2B5EF4-FFF2-40B4-BE49-F238E27FC236}">
                <a16:creationId xmlns:a16="http://schemas.microsoft.com/office/drawing/2014/main" id="{F8CFCEF6-C083-4440-97F5-568F57786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E53FF-7EF5-4CCB-B13C-22184E8AF7C8}"/>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928656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1EAEC-5986-41D7-9D99-32FE777575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655060-37BF-41BD-8889-609C2B5175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330B27-AA3C-4C3C-A91A-BCB7C90F8861}"/>
              </a:ext>
            </a:extLst>
          </p:cNvPr>
          <p:cNvSpPr>
            <a:spLocks noGrp="1"/>
          </p:cNvSpPr>
          <p:nvPr>
            <p:ph type="dt" sz="half" idx="10"/>
          </p:nvPr>
        </p:nvSpPr>
        <p:spPr/>
        <p:txBody>
          <a:bodyPr/>
          <a:lstStyle/>
          <a:p>
            <a:fld id="{118D5088-9E70-41E8-BCA3-65130D6F3DF1}" type="datetimeFigureOut">
              <a:rPr lang="en-US" smtClean="0"/>
              <a:t>2025-12-29</a:t>
            </a:fld>
            <a:endParaRPr lang="en-US"/>
          </a:p>
        </p:txBody>
      </p:sp>
      <p:sp>
        <p:nvSpPr>
          <p:cNvPr id="5" name="Footer Placeholder 4">
            <a:extLst>
              <a:ext uri="{FF2B5EF4-FFF2-40B4-BE49-F238E27FC236}">
                <a16:creationId xmlns:a16="http://schemas.microsoft.com/office/drawing/2014/main" id="{A07D967D-E583-4E1F-A155-DF3A38031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52008-D72A-407C-ADFA-6243238C775A}"/>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315787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A40F-5197-4AB9-88CE-C1548195A3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CC777B-9664-4949-A5B3-9AB2505259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A0BF55-37CD-41B0-A4FE-075B75BB57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FDB61E-A1BC-4C9C-B884-FD66C7294017}"/>
              </a:ext>
            </a:extLst>
          </p:cNvPr>
          <p:cNvSpPr>
            <a:spLocks noGrp="1"/>
          </p:cNvSpPr>
          <p:nvPr>
            <p:ph type="dt" sz="half" idx="10"/>
          </p:nvPr>
        </p:nvSpPr>
        <p:spPr/>
        <p:txBody>
          <a:bodyPr/>
          <a:lstStyle/>
          <a:p>
            <a:fld id="{118D5088-9E70-41E8-BCA3-65130D6F3DF1}" type="datetimeFigureOut">
              <a:rPr lang="en-US" smtClean="0"/>
              <a:t>2025-12-29</a:t>
            </a:fld>
            <a:endParaRPr lang="en-US"/>
          </a:p>
        </p:txBody>
      </p:sp>
      <p:sp>
        <p:nvSpPr>
          <p:cNvPr id="6" name="Footer Placeholder 5">
            <a:extLst>
              <a:ext uri="{FF2B5EF4-FFF2-40B4-BE49-F238E27FC236}">
                <a16:creationId xmlns:a16="http://schemas.microsoft.com/office/drawing/2014/main" id="{04F5C110-EA75-43BE-B2D0-A4FD94A07F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7D44F-4383-43FC-99CE-377A238D0C5C}"/>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47493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6BBF-5AC1-4085-869E-ADFE6B4026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7A97E0-FB88-42AC-8B1E-0D071F2DB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B5E260-E50A-4334-9F10-7FB4A1E481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54769D-8830-4BE5-B1F1-660866C35E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CC6538-507B-4386-ADE3-4311816DD1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46C1D9-719B-477A-8604-3918789D90C7}"/>
              </a:ext>
            </a:extLst>
          </p:cNvPr>
          <p:cNvSpPr>
            <a:spLocks noGrp="1"/>
          </p:cNvSpPr>
          <p:nvPr>
            <p:ph type="dt" sz="half" idx="10"/>
          </p:nvPr>
        </p:nvSpPr>
        <p:spPr/>
        <p:txBody>
          <a:bodyPr/>
          <a:lstStyle/>
          <a:p>
            <a:fld id="{118D5088-9E70-41E8-BCA3-65130D6F3DF1}" type="datetimeFigureOut">
              <a:rPr lang="en-US" smtClean="0"/>
              <a:t>2025-12-29</a:t>
            </a:fld>
            <a:endParaRPr lang="en-US"/>
          </a:p>
        </p:txBody>
      </p:sp>
      <p:sp>
        <p:nvSpPr>
          <p:cNvPr id="8" name="Footer Placeholder 7">
            <a:extLst>
              <a:ext uri="{FF2B5EF4-FFF2-40B4-BE49-F238E27FC236}">
                <a16:creationId xmlns:a16="http://schemas.microsoft.com/office/drawing/2014/main" id="{2253178D-351D-4BBD-A595-167C75C03D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785547-98E1-4C4F-B6C1-AE75E5FFBC6D}"/>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2855517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EFF5-5E12-42C1-885C-460D65C95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7CEF61-B210-4BFA-9C93-A27237910161}"/>
              </a:ext>
            </a:extLst>
          </p:cNvPr>
          <p:cNvSpPr>
            <a:spLocks noGrp="1"/>
          </p:cNvSpPr>
          <p:nvPr>
            <p:ph type="dt" sz="half" idx="10"/>
          </p:nvPr>
        </p:nvSpPr>
        <p:spPr/>
        <p:txBody>
          <a:bodyPr/>
          <a:lstStyle/>
          <a:p>
            <a:fld id="{118D5088-9E70-41E8-BCA3-65130D6F3DF1}" type="datetimeFigureOut">
              <a:rPr lang="en-US" smtClean="0"/>
              <a:t>2025-12-29</a:t>
            </a:fld>
            <a:endParaRPr lang="en-US"/>
          </a:p>
        </p:txBody>
      </p:sp>
      <p:sp>
        <p:nvSpPr>
          <p:cNvPr id="4" name="Footer Placeholder 3">
            <a:extLst>
              <a:ext uri="{FF2B5EF4-FFF2-40B4-BE49-F238E27FC236}">
                <a16:creationId xmlns:a16="http://schemas.microsoft.com/office/drawing/2014/main" id="{46E80B65-77B5-422E-ADA9-D17B2CE4DC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F89835-0446-4285-A74C-9515D26E6427}"/>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4179300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CE1A23-FEC9-4C0B-AAD0-E0690E33A279}"/>
              </a:ext>
            </a:extLst>
          </p:cNvPr>
          <p:cNvSpPr>
            <a:spLocks noGrp="1"/>
          </p:cNvSpPr>
          <p:nvPr>
            <p:ph type="dt" sz="half" idx="10"/>
          </p:nvPr>
        </p:nvSpPr>
        <p:spPr/>
        <p:txBody>
          <a:bodyPr/>
          <a:lstStyle/>
          <a:p>
            <a:fld id="{118D5088-9E70-41E8-BCA3-65130D6F3DF1}" type="datetimeFigureOut">
              <a:rPr lang="en-US" smtClean="0"/>
              <a:t>2025-12-29</a:t>
            </a:fld>
            <a:endParaRPr lang="en-US"/>
          </a:p>
        </p:txBody>
      </p:sp>
      <p:sp>
        <p:nvSpPr>
          <p:cNvPr id="3" name="Footer Placeholder 2">
            <a:extLst>
              <a:ext uri="{FF2B5EF4-FFF2-40B4-BE49-F238E27FC236}">
                <a16:creationId xmlns:a16="http://schemas.microsoft.com/office/drawing/2014/main" id="{D2618429-3321-445B-8839-283E7F3DD3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D2D5E0-C5A0-49BB-AA81-8DF33B8F7B7B}"/>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4118247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B16C-9DD8-483A-A1FC-295A1AA3E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51FC1-AAB7-4137-B42F-B654A23253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54228A-C446-4D51-87BA-E4F69F764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AB49B0-87C0-4F42-917F-F509AAD4AF8A}"/>
              </a:ext>
            </a:extLst>
          </p:cNvPr>
          <p:cNvSpPr>
            <a:spLocks noGrp="1"/>
          </p:cNvSpPr>
          <p:nvPr>
            <p:ph type="dt" sz="half" idx="10"/>
          </p:nvPr>
        </p:nvSpPr>
        <p:spPr/>
        <p:txBody>
          <a:bodyPr/>
          <a:lstStyle/>
          <a:p>
            <a:fld id="{118D5088-9E70-41E8-BCA3-65130D6F3DF1}" type="datetimeFigureOut">
              <a:rPr lang="en-US" smtClean="0"/>
              <a:t>2025-12-29</a:t>
            </a:fld>
            <a:endParaRPr lang="en-US"/>
          </a:p>
        </p:txBody>
      </p:sp>
      <p:sp>
        <p:nvSpPr>
          <p:cNvPr id="6" name="Footer Placeholder 5">
            <a:extLst>
              <a:ext uri="{FF2B5EF4-FFF2-40B4-BE49-F238E27FC236}">
                <a16:creationId xmlns:a16="http://schemas.microsoft.com/office/drawing/2014/main" id="{AB3D0C38-2498-4794-8BB9-208C60187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5133F-DEC6-4586-AF57-A3E8578BDF2F}"/>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3492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C8224-A813-4528-A791-E89D0EFD20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3342D2-3846-4A0F-9C19-D9556688AE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DBB7E9-C859-4F19-A8BB-AFB501877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BB90A-3D24-4E16-9505-2A2799672BF1}"/>
              </a:ext>
            </a:extLst>
          </p:cNvPr>
          <p:cNvSpPr>
            <a:spLocks noGrp="1"/>
          </p:cNvSpPr>
          <p:nvPr>
            <p:ph type="dt" sz="half" idx="10"/>
          </p:nvPr>
        </p:nvSpPr>
        <p:spPr/>
        <p:txBody>
          <a:bodyPr/>
          <a:lstStyle/>
          <a:p>
            <a:fld id="{118D5088-9E70-41E8-BCA3-65130D6F3DF1}" type="datetimeFigureOut">
              <a:rPr lang="en-US" smtClean="0"/>
              <a:t>2025-12-29</a:t>
            </a:fld>
            <a:endParaRPr lang="en-US"/>
          </a:p>
        </p:txBody>
      </p:sp>
      <p:sp>
        <p:nvSpPr>
          <p:cNvPr id="6" name="Footer Placeholder 5">
            <a:extLst>
              <a:ext uri="{FF2B5EF4-FFF2-40B4-BE49-F238E27FC236}">
                <a16:creationId xmlns:a16="http://schemas.microsoft.com/office/drawing/2014/main" id="{AD857673-26EE-41F2-B903-CC60EE8734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A9B4C-834E-4A90-9799-881F28736008}"/>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19090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4C43D7-62B2-48A2-BAEC-4C65B7B9BD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1D327D-F3AE-404F-8FBE-B558ED3F6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39E89B-D06B-4BB3-9621-3B03EDBD80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8D5088-9E70-41E8-BCA3-65130D6F3DF1}" type="datetimeFigureOut">
              <a:rPr lang="en-US" smtClean="0"/>
              <a:t>2025-12-29</a:t>
            </a:fld>
            <a:endParaRPr lang="en-US"/>
          </a:p>
        </p:txBody>
      </p:sp>
      <p:sp>
        <p:nvSpPr>
          <p:cNvPr id="5" name="Footer Placeholder 4">
            <a:extLst>
              <a:ext uri="{FF2B5EF4-FFF2-40B4-BE49-F238E27FC236}">
                <a16:creationId xmlns:a16="http://schemas.microsoft.com/office/drawing/2014/main" id="{840BD8A3-BE48-4037-8636-192A23940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45034B-6028-4B91-8751-BC3F3B244E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3F566-5330-4E37-A6CA-E316D62EF113}" type="slidenum">
              <a:rPr lang="en-US" smtClean="0"/>
              <a:t>‹#›</a:t>
            </a:fld>
            <a:endParaRPr lang="en-US"/>
          </a:p>
        </p:txBody>
      </p:sp>
    </p:spTree>
    <p:extLst>
      <p:ext uri="{BB962C8B-B14F-4D97-AF65-F5344CB8AC3E}">
        <p14:creationId xmlns:p14="http://schemas.microsoft.com/office/powerpoint/2010/main" val="3625133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2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8D478C-9AB2-48B1-9501-7D632FEBC6BD}"/>
              </a:ext>
            </a:extLst>
          </p:cNvPr>
          <p:cNvPicPr>
            <a:picLocks noChangeAspect="1"/>
          </p:cNvPicPr>
          <p:nvPr/>
        </p:nvPicPr>
        <p:blipFill>
          <a:blip r:embed="rId2"/>
          <a:stretch>
            <a:fillRect/>
          </a:stretch>
        </p:blipFill>
        <p:spPr>
          <a:xfrm>
            <a:off x="2348825" y="1095270"/>
            <a:ext cx="7163613" cy="5762730"/>
          </a:xfrm>
          <a:prstGeom prst="rect">
            <a:avLst/>
          </a:prstGeom>
        </p:spPr>
      </p:pic>
      <p:sp>
        <p:nvSpPr>
          <p:cNvPr id="10" name="TextBox 9">
            <a:extLst>
              <a:ext uri="{FF2B5EF4-FFF2-40B4-BE49-F238E27FC236}">
                <a16:creationId xmlns:a16="http://schemas.microsoft.com/office/drawing/2014/main" id="{62859EE7-CF9E-4A4A-B51A-A2F3BA161626}"/>
              </a:ext>
            </a:extLst>
          </p:cNvPr>
          <p:cNvSpPr txBox="1"/>
          <p:nvPr/>
        </p:nvSpPr>
        <p:spPr>
          <a:xfrm>
            <a:off x="3466682" y="261257"/>
            <a:ext cx="5436158" cy="523220"/>
          </a:xfrm>
          <a:prstGeom prst="rect">
            <a:avLst/>
          </a:prstGeom>
          <a:noFill/>
        </p:spPr>
        <p:txBody>
          <a:bodyPr wrap="square" rtlCol="0">
            <a:spAutoFit/>
          </a:bodyPr>
          <a:lstStyle/>
          <a:p>
            <a:r>
              <a:rPr lang="en-US" sz="2800" dirty="0">
                <a:hlinkClick r:id="rId3"/>
              </a:rPr>
              <a:t>https://code.visualstudio.com/</a:t>
            </a:r>
            <a:endParaRPr lang="en-US" sz="2800" dirty="0"/>
          </a:p>
        </p:txBody>
      </p:sp>
    </p:spTree>
    <p:extLst>
      <p:ext uri="{BB962C8B-B14F-4D97-AF65-F5344CB8AC3E}">
        <p14:creationId xmlns:p14="http://schemas.microsoft.com/office/powerpoint/2010/main" val="2360825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3A4E6C-DC6A-45FF-A231-18650D51A05D}"/>
              </a:ext>
            </a:extLst>
          </p:cNvPr>
          <p:cNvPicPr>
            <a:picLocks noChangeAspect="1"/>
          </p:cNvPicPr>
          <p:nvPr/>
        </p:nvPicPr>
        <p:blipFill>
          <a:blip r:embed="rId3"/>
          <a:stretch>
            <a:fillRect/>
          </a:stretch>
        </p:blipFill>
        <p:spPr>
          <a:xfrm>
            <a:off x="0" y="0"/>
            <a:ext cx="9648349" cy="2733698"/>
          </a:xfrm>
          <a:prstGeom prst="rect">
            <a:avLst/>
          </a:prstGeom>
        </p:spPr>
      </p:pic>
      <p:pic>
        <p:nvPicPr>
          <p:cNvPr id="7" name="Picture 6">
            <a:extLst>
              <a:ext uri="{FF2B5EF4-FFF2-40B4-BE49-F238E27FC236}">
                <a16:creationId xmlns:a16="http://schemas.microsoft.com/office/drawing/2014/main" id="{7704DAA0-1EC5-4412-A128-3461A6CA3A04}"/>
              </a:ext>
            </a:extLst>
          </p:cNvPr>
          <p:cNvPicPr>
            <a:picLocks noChangeAspect="1"/>
          </p:cNvPicPr>
          <p:nvPr/>
        </p:nvPicPr>
        <p:blipFill>
          <a:blip r:embed="rId4"/>
          <a:stretch>
            <a:fillRect/>
          </a:stretch>
        </p:blipFill>
        <p:spPr>
          <a:xfrm>
            <a:off x="365125" y="0"/>
            <a:ext cx="11461750" cy="6858000"/>
          </a:xfrm>
          <a:prstGeom prst="rect">
            <a:avLst/>
          </a:prstGeom>
        </p:spPr>
      </p:pic>
      <p:pic>
        <p:nvPicPr>
          <p:cNvPr id="9" name="Picture 8">
            <a:extLst>
              <a:ext uri="{FF2B5EF4-FFF2-40B4-BE49-F238E27FC236}">
                <a16:creationId xmlns:a16="http://schemas.microsoft.com/office/drawing/2014/main" id="{A47A00A1-BCA5-4BCE-A6F0-62C58542CB6B}"/>
              </a:ext>
            </a:extLst>
          </p:cNvPr>
          <p:cNvPicPr>
            <a:picLocks noChangeAspect="1"/>
          </p:cNvPicPr>
          <p:nvPr/>
        </p:nvPicPr>
        <p:blipFill>
          <a:blip r:embed="rId5"/>
          <a:stretch>
            <a:fillRect/>
          </a:stretch>
        </p:blipFill>
        <p:spPr>
          <a:xfrm>
            <a:off x="352425" y="0"/>
            <a:ext cx="11474450" cy="6858000"/>
          </a:xfrm>
          <a:prstGeom prst="rect">
            <a:avLst/>
          </a:prstGeom>
        </p:spPr>
      </p:pic>
    </p:spTree>
    <p:extLst>
      <p:ext uri="{BB962C8B-B14F-4D97-AF65-F5344CB8AC3E}">
        <p14:creationId xmlns:p14="http://schemas.microsoft.com/office/powerpoint/2010/main" val="165977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badc677-435e-43d4-b3de-6395a39dea52">
            <a:hlinkClick r:id="" action="ppaction://media"/>
            <a:extLst>
              <a:ext uri="{FF2B5EF4-FFF2-40B4-BE49-F238E27FC236}">
                <a16:creationId xmlns:a16="http://schemas.microsoft.com/office/drawing/2014/main" id="{513CA5D8-6D53-48A7-B24E-534FB11D99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4637" y="0"/>
            <a:ext cx="11642725" cy="6858000"/>
          </a:xfrm>
          <a:prstGeom prst="rect">
            <a:avLst/>
          </a:prstGeom>
        </p:spPr>
      </p:pic>
    </p:spTree>
    <p:extLst>
      <p:ext uri="{BB962C8B-B14F-4D97-AF65-F5344CB8AC3E}">
        <p14:creationId xmlns:p14="http://schemas.microsoft.com/office/powerpoint/2010/main" val="138886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1B7250-28BA-4AB7-B44C-C3A34324CDE0}"/>
              </a:ext>
            </a:extLst>
          </p:cNvPr>
          <p:cNvPicPr>
            <a:picLocks noChangeAspect="1"/>
          </p:cNvPicPr>
          <p:nvPr/>
        </p:nvPicPr>
        <p:blipFill>
          <a:blip r:embed="rId3"/>
          <a:stretch>
            <a:fillRect/>
          </a:stretch>
        </p:blipFill>
        <p:spPr>
          <a:xfrm>
            <a:off x="7105136" y="3208426"/>
            <a:ext cx="4740107" cy="3722639"/>
          </a:xfrm>
          <a:prstGeom prst="rect">
            <a:avLst/>
          </a:prstGeom>
        </p:spPr>
      </p:pic>
      <p:pic>
        <p:nvPicPr>
          <p:cNvPr id="7" name="Picture 6">
            <a:extLst>
              <a:ext uri="{FF2B5EF4-FFF2-40B4-BE49-F238E27FC236}">
                <a16:creationId xmlns:a16="http://schemas.microsoft.com/office/drawing/2014/main" id="{2537A65C-295A-468E-8AF9-C2D1A00145B9}"/>
              </a:ext>
            </a:extLst>
          </p:cNvPr>
          <p:cNvPicPr>
            <a:picLocks noChangeAspect="1"/>
          </p:cNvPicPr>
          <p:nvPr/>
        </p:nvPicPr>
        <p:blipFill>
          <a:blip r:embed="rId4"/>
          <a:stretch>
            <a:fillRect/>
          </a:stretch>
        </p:blipFill>
        <p:spPr>
          <a:xfrm>
            <a:off x="7619918" y="-172723"/>
            <a:ext cx="4313133" cy="3381149"/>
          </a:xfrm>
          <a:prstGeom prst="rect">
            <a:avLst/>
          </a:prstGeom>
        </p:spPr>
      </p:pic>
      <p:pic>
        <p:nvPicPr>
          <p:cNvPr id="8" name="Picture 7">
            <a:extLst>
              <a:ext uri="{FF2B5EF4-FFF2-40B4-BE49-F238E27FC236}">
                <a16:creationId xmlns:a16="http://schemas.microsoft.com/office/drawing/2014/main" id="{29BBCC0B-9DE3-48A3-84C7-CED1A9F10D78}"/>
              </a:ext>
            </a:extLst>
          </p:cNvPr>
          <p:cNvPicPr>
            <a:picLocks noChangeAspect="1"/>
          </p:cNvPicPr>
          <p:nvPr/>
        </p:nvPicPr>
        <p:blipFill>
          <a:blip r:embed="rId5"/>
          <a:stretch>
            <a:fillRect/>
          </a:stretch>
        </p:blipFill>
        <p:spPr>
          <a:xfrm>
            <a:off x="346757" y="48217"/>
            <a:ext cx="6489978" cy="5048984"/>
          </a:xfrm>
          <a:prstGeom prst="rect">
            <a:avLst/>
          </a:prstGeom>
        </p:spPr>
      </p:pic>
    </p:spTree>
    <p:extLst>
      <p:ext uri="{BB962C8B-B14F-4D97-AF65-F5344CB8AC3E}">
        <p14:creationId xmlns:p14="http://schemas.microsoft.com/office/powerpoint/2010/main" val="179925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585B3A-8315-4EEF-9846-993F5B7D5045}"/>
              </a:ext>
            </a:extLst>
          </p:cNvPr>
          <p:cNvPicPr>
            <a:picLocks noChangeAspect="1"/>
          </p:cNvPicPr>
          <p:nvPr/>
        </p:nvPicPr>
        <p:blipFill>
          <a:blip r:embed="rId3"/>
          <a:stretch>
            <a:fillRect/>
          </a:stretch>
        </p:blipFill>
        <p:spPr>
          <a:xfrm>
            <a:off x="2286002" y="930977"/>
            <a:ext cx="7091948" cy="5512000"/>
          </a:xfrm>
          <a:prstGeom prst="rect">
            <a:avLst/>
          </a:prstGeom>
        </p:spPr>
      </p:pic>
    </p:spTree>
    <p:extLst>
      <p:ext uri="{BB962C8B-B14F-4D97-AF65-F5344CB8AC3E}">
        <p14:creationId xmlns:p14="http://schemas.microsoft.com/office/powerpoint/2010/main" val="3419807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9742A5-E5F4-42BF-ACE2-7B12AE2E7635}"/>
              </a:ext>
            </a:extLst>
          </p:cNvPr>
          <p:cNvPicPr>
            <a:picLocks noChangeAspect="1"/>
          </p:cNvPicPr>
          <p:nvPr/>
        </p:nvPicPr>
        <p:blipFill>
          <a:blip r:embed="rId3"/>
          <a:stretch>
            <a:fillRect/>
          </a:stretch>
        </p:blipFill>
        <p:spPr>
          <a:xfrm>
            <a:off x="1384968" y="0"/>
            <a:ext cx="4232062" cy="3287660"/>
          </a:xfrm>
          <a:prstGeom prst="rect">
            <a:avLst/>
          </a:prstGeom>
        </p:spPr>
      </p:pic>
      <p:pic>
        <p:nvPicPr>
          <p:cNvPr id="5" name="Picture 4">
            <a:extLst>
              <a:ext uri="{FF2B5EF4-FFF2-40B4-BE49-F238E27FC236}">
                <a16:creationId xmlns:a16="http://schemas.microsoft.com/office/drawing/2014/main" id="{EFA17749-2036-4DB3-AE57-F2AD7829A928}"/>
              </a:ext>
            </a:extLst>
          </p:cNvPr>
          <p:cNvPicPr>
            <a:picLocks noChangeAspect="1"/>
          </p:cNvPicPr>
          <p:nvPr/>
        </p:nvPicPr>
        <p:blipFill>
          <a:blip r:embed="rId4"/>
          <a:stretch>
            <a:fillRect/>
          </a:stretch>
        </p:blipFill>
        <p:spPr>
          <a:xfrm>
            <a:off x="0" y="2875313"/>
            <a:ext cx="5033439" cy="3982687"/>
          </a:xfrm>
          <a:prstGeom prst="rect">
            <a:avLst/>
          </a:prstGeom>
        </p:spPr>
      </p:pic>
      <p:pic>
        <p:nvPicPr>
          <p:cNvPr id="11" name="Picture 10">
            <a:extLst>
              <a:ext uri="{FF2B5EF4-FFF2-40B4-BE49-F238E27FC236}">
                <a16:creationId xmlns:a16="http://schemas.microsoft.com/office/drawing/2014/main" id="{6E0ABC63-F6B2-4F56-968A-F878B021F562}"/>
              </a:ext>
            </a:extLst>
          </p:cNvPr>
          <p:cNvPicPr>
            <a:picLocks noChangeAspect="1"/>
          </p:cNvPicPr>
          <p:nvPr/>
        </p:nvPicPr>
        <p:blipFill>
          <a:blip r:embed="rId5"/>
          <a:stretch>
            <a:fillRect/>
          </a:stretch>
        </p:blipFill>
        <p:spPr>
          <a:xfrm>
            <a:off x="5911702" y="1292544"/>
            <a:ext cx="6280298" cy="4874104"/>
          </a:xfrm>
          <a:prstGeom prst="rect">
            <a:avLst/>
          </a:prstGeom>
        </p:spPr>
      </p:pic>
    </p:spTree>
    <p:extLst>
      <p:ext uri="{BB962C8B-B14F-4D97-AF65-F5344CB8AC3E}">
        <p14:creationId xmlns:p14="http://schemas.microsoft.com/office/powerpoint/2010/main" val="2218233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3E433A-D6E1-4095-AF91-1F505DD1D19B}"/>
              </a:ext>
            </a:extLst>
          </p:cNvPr>
          <p:cNvPicPr>
            <a:picLocks noChangeAspect="1"/>
          </p:cNvPicPr>
          <p:nvPr/>
        </p:nvPicPr>
        <p:blipFill>
          <a:blip r:embed="rId3"/>
          <a:stretch>
            <a:fillRect/>
          </a:stretch>
        </p:blipFill>
        <p:spPr>
          <a:xfrm>
            <a:off x="49659" y="55079"/>
            <a:ext cx="12092682" cy="6802921"/>
          </a:xfrm>
          <a:prstGeom prst="rect">
            <a:avLst/>
          </a:prstGeom>
        </p:spPr>
      </p:pic>
      <p:pic>
        <p:nvPicPr>
          <p:cNvPr id="12" name="Picture 11">
            <a:extLst>
              <a:ext uri="{FF2B5EF4-FFF2-40B4-BE49-F238E27FC236}">
                <a16:creationId xmlns:a16="http://schemas.microsoft.com/office/drawing/2014/main" id="{120FBB6C-B914-4387-BD18-000BC2049917}"/>
              </a:ext>
            </a:extLst>
          </p:cNvPr>
          <p:cNvPicPr>
            <a:picLocks noChangeAspect="1"/>
          </p:cNvPicPr>
          <p:nvPr/>
        </p:nvPicPr>
        <p:blipFill>
          <a:blip r:embed="rId4"/>
          <a:stretch>
            <a:fillRect/>
          </a:stretch>
        </p:blipFill>
        <p:spPr>
          <a:xfrm>
            <a:off x="3416931" y="1380073"/>
            <a:ext cx="6542187" cy="4097853"/>
          </a:xfrm>
          <a:prstGeom prst="rect">
            <a:avLst/>
          </a:prstGeom>
        </p:spPr>
      </p:pic>
    </p:spTree>
    <p:extLst>
      <p:ext uri="{BB962C8B-B14F-4D97-AF65-F5344CB8AC3E}">
        <p14:creationId xmlns:p14="http://schemas.microsoft.com/office/powerpoint/2010/main" val="230560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EA146F-54F4-455F-A144-26BD63834672}"/>
              </a:ext>
            </a:extLst>
          </p:cNvPr>
          <p:cNvPicPr>
            <a:picLocks noChangeAspect="1"/>
          </p:cNvPicPr>
          <p:nvPr/>
        </p:nvPicPr>
        <p:blipFill rotWithShape="1">
          <a:blip r:embed="rId3"/>
          <a:srcRect l="13713"/>
          <a:stretch/>
        </p:blipFill>
        <p:spPr>
          <a:xfrm>
            <a:off x="3762355" y="0"/>
            <a:ext cx="4572175" cy="13296024"/>
          </a:xfrm>
          <a:prstGeom prst="rect">
            <a:avLst/>
          </a:prstGeom>
        </p:spPr>
      </p:pic>
      <p:pic>
        <p:nvPicPr>
          <p:cNvPr id="15" name="Picture 14">
            <a:extLst>
              <a:ext uri="{FF2B5EF4-FFF2-40B4-BE49-F238E27FC236}">
                <a16:creationId xmlns:a16="http://schemas.microsoft.com/office/drawing/2014/main" id="{A718EEA5-810F-4EC1-A25C-727FD80C9EB6}"/>
              </a:ext>
            </a:extLst>
          </p:cNvPr>
          <p:cNvPicPr>
            <a:picLocks noChangeAspect="1"/>
          </p:cNvPicPr>
          <p:nvPr/>
        </p:nvPicPr>
        <p:blipFill rotWithShape="1">
          <a:blip r:embed="rId4"/>
          <a:srcRect r="80702" b="69035"/>
          <a:stretch/>
        </p:blipFill>
        <p:spPr>
          <a:xfrm>
            <a:off x="0" y="0"/>
            <a:ext cx="3616543" cy="3264595"/>
          </a:xfrm>
          <a:prstGeom prst="rect">
            <a:avLst/>
          </a:prstGeom>
        </p:spPr>
      </p:pic>
      <p:sp>
        <p:nvSpPr>
          <p:cNvPr id="16" name="Oval 15">
            <a:extLst>
              <a:ext uri="{FF2B5EF4-FFF2-40B4-BE49-F238E27FC236}">
                <a16:creationId xmlns:a16="http://schemas.microsoft.com/office/drawing/2014/main" id="{736AEBC3-562D-45C4-BF66-08FCF12EA47D}"/>
              </a:ext>
            </a:extLst>
          </p:cNvPr>
          <p:cNvSpPr/>
          <p:nvPr/>
        </p:nvSpPr>
        <p:spPr>
          <a:xfrm>
            <a:off x="0" y="2188029"/>
            <a:ext cx="478971" cy="57694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95DA36A-20AD-4E90-9363-DD8479D9F202}"/>
              </a:ext>
            </a:extLst>
          </p:cNvPr>
          <p:cNvSpPr/>
          <p:nvPr/>
        </p:nvSpPr>
        <p:spPr>
          <a:xfrm>
            <a:off x="7157009" y="1845828"/>
            <a:ext cx="1112564" cy="56448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603ADCBB-AEBA-4F51-A498-AD629F16122F}"/>
              </a:ext>
            </a:extLst>
          </p:cNvPr>
          <p:cNvPicPr>
            <a:picLocks noChangeAspect="1"/>
          </p:cNvPicPr>
          <p:nvPr/>
        </p:nvPicPr>
        <p:blipFill rotWithShape="1">
          <a:blip r:embed="rId5"/>
          <a:srcRect t="573" b="24746"/>
          <a:stretch/>
        </p:blipFill>
        <p:spPr>
          <a:xfrm>
            <a:off x="8553388" y="1632297"/>
            <a:ext cx="1351438" cy="1203366"/>
          </a:xfrm>
          <a:prstGeom prst="rect">
            <a:avLst/>
          </a:prstGeom>
        </p:spPr>
      </p:pic>
    </p:spTree>
    <p:extLst>
      <p:ext uri="{BB962C8B-B14F-4D97-AF65-F5344CB8AC3E}">
        <p14:creationId xmlns:p14="http://schemas.microsoft.com/office/powerpoint/2010/main" val="146485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49FFFB1-203B-4957-8D17-EADDA0EDC1D5}"/>
              </a:ext>
            </a:extLst>
          </p:cNvPr>
          <p:cNvGrpSpPr/>
          <p:nvPr/>
        </p:nvGrpSpPr>
        <p:grpSpPr>
          <a:xfrm>
            <a:off x="0" y="0"/>
            <a:ext cx="3616543" cy="3264595"/>
            <a:chOff x="0" y="0"/>
            <a:chExt cx="3616543" cy="3264595"/>
          </a:xfrm>
        </p:grpSpPr>
        <p:pic>
          <p:nvPicPr>
            <p:cNvPr id="4" name="Picture 3">
              <a:extLst>
                <a:ext uri="{FF2B5EF4-FFF2-40B4-BE49-F238E27FC236}">
                  <a16:creationId xmlns:a16="http://schemas.microsoft.com/office/drawing/2014/main" id="{E2BB923F-DACE-4CD9-AFD4-3F2DE0DDD822}"/>
                </a:ext>
              </a:extLst>
            </p:cNvPr>
            <p:cNvPicPr>
              <a:picLocks noChangeAspect="1"/>
            </p:cNvPicPr>
            <p:nvPr/>
          </p:nvPicPr>
          <p:blipFill rotWithShape="1">
            <a:blip r:embed="rId3"/>
            <a:srcRect r="80702" b="69035"/>
            <a:stretch/>
          </p:blipFill>
          <p:spPr>
            <a:xfrm>
              <a:off x="0" y="0"/>
              <a:ext cx="3616543" cy="3264595"/>
            </a:xfrm>
            <a:prstGeom prst="rect">
              <a:avLst/>
            </a:prstGeom>
          </p:spPr>
        </p:pic>
        <p:sp>
          <p:nvSpPr>
            <p:cNvPr id="5" name="Oval 4">
              <a:extLst>
                <a:ext uri="{FF2B5EF4-FFF2-40B4-BE49-F238E27FC236}">
                  <a16:creationId xmlns:a16="http://schemas.microsoft.com/office/drawing/2014/main" id="{B48CFD6B-11B1-4422-B7B5-29FC7E1BCA75}"/>
                </a:ext>
              </a:extLst>
            </p:cNvPr>
            <p:cNvSpPr/>
            <p:nvPr/>
          </p:nvSpPr>
          <p:spPr>
            <a:xfrm>
              <a:off x="0" y="2188029"/>
              <a:ext cx="478971" cy="57694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4B964DCB-2CB0-4EAE-A36F-034CAE53A6E5}"/>
              </a:ext>
            </a:extLst>
          </p:cNvPr>
          <p:cNvGrpSpPr/>
          <p:nvPr/>
        </p:nvGrpSpPr>
        <p:grpSpPr>
          <a:xfrm>
            <a:off x="4259682" y="0"/>
            <a:ext cx="4854337" cy="18055336"/>
            <a:chOff x="4259682" y="0"/>
            <a:chExt cx="4854337" cy="18055336"/>
          </a:xfrm>
        </p:grpSpPr>
        <p:pic>
          <p:nvPicPr>
            <p:cNvPr id="8" name="Picture 7">
              <a:extLst>
                <a:ext uri="{FF2B5EF4-FFF2-40B4-BE49-F238E27FC236}">
                  <a16:creationId xmlns:a16="http://schemas.microsoft.com/office/drawing/2014/main" id="{94F17266-1AFA-43BD-A02C-8705AA8C1F2A}"/>
                </a:ext>
              </a:extLst>
            </p:cNvPr>
            <p:cNvPicPr>
              <a:picLocks noChangeAspect="1"/>
            </p:cNvPicPr>
            <p:nvPr/>
          </p:nvPicPr>
          <p:blipFill>
            <a:blip r:embed="rId4"/>
            <a:stretch>
              <a:fillRect/>
            </a:stretch>
          </p:blipFill>
          <p:spPr>
            <a:xfrm>
              <a:off x="4259682" y="0"/>
              <a:ext cx="4854337" cy="18055336"/>
            </a:xfrm>
            <a:prstGeom prst="rect">
              <a:avLst/>
            </a:prstGeom>
          </p:spPr>
        </p:pic>
        <p:sp>
          <p:nvSpPr>
            <p:cNvPr id="9" name="Oval 8">
              <a:extLst>
                <a:ext uri="{FF2B5EF4-FFF2-40B4-BE49-F238E27FC236}">
                  <a16:creationId xmlns:a16="http://schemas.microsoft.com/office/drawing/2014/main" id="{0111EDBF-8430-4372-9F47-E5F8CCC9737C}"/>
                </a:ext>
              </a:extLst>
            </p:cNvPr>
            <p:cNvSpPr/>
            <p:nvPr/>
          </p:nvSpPr>
          <p:spPr>
            <a:xfrm>
              <a:off x="7801584" y="1995729"/>
              <a:ext cx="1112564" cy="56448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2597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1A188-4B30-4973-8B72-C0CD33338F13}"/>
              </a:ext>
            </a:extLst>
          </p:cNvPr>
          <p:cNvPicPr>
            <a:picLocks noChangeAspect="1"/>
          </p:cNvPicPr>
          <p:nvPr/>
        </p:nvPicPr>
        <p:blipFill>
          <a:blip r:embed="rId3"/>
          <a:stretch>
            <a:fillRect/>
          </a:stretch>
        </p:blipFill>
        <p:spPr>
          <a:xfrm>
            <a:off x="1" y="0"/>
            <a:ext cx="6096000" cy="2966357"/>
          </a:xfrm>
          <a:prstGeom prst="rect">
            <a:avLst/>
          </a:prstGeom>
        </p:spPr>
      </p:pic>
      <p:pic>
        <p:nvPicPr>
          <p:cNvPr id="10" name="Picture 9">
            <a:extLst>
              <a:ext uri="{FF2B5EF4-FFF2-40B4-BE49-F238E27FC236}">
                <a16:creationId xmlns:a16="http://schemas.microsoft.com/office/drawing/2014/main" id="{0F6683AA-51B8-4CD2-B4B5-6A18B793636A}"/>
              </a:ext>
            </a:extLst>
          </p:cNvPr>
          <p:cNvPicPr>
            <a:picLocks noChangeAspect="1"/>
          </p:cNvPicPr>
          <p:nvPr/>
        </p:nvPicPr>
        <p:blipFill>
          <a:blip r:embed="rId4"/>
          <a:stretch>
            <a:fillRect/>
          </a:stretch>
        </p:blipFill>
        <p:spPr>
          <a:xfrm>
            <a:off x="5106201" y="925287"/>
            <a:ext cx="6875936" cy="2966357"/>
          </a:xfrm>
          <a:prstGeom prst="rect">
            <a:avLst/>
          </a:prstGeom>
        </p:spPr>
      </p:pic>
      <p:pic>
        <p:nvPicPr>
          <p:cNvPr id="13" name="Picture 12">
            <a:extLst>
              <a:ext uri="{FF2B5EF4-FFF2-40B4-BE49-F238E27FC236}">
                <a16:creationId xmlns:a16="http://schemas.microsoft.com/office/drawing/2014/main" id="{EB03F563-ABB9-4B5F-9370-706E37433317}"/>
              </a:ext>
            </a:extLst>
          </p:cNvPr>
          <p:cNvPicPr>
            <a:picLocks noChangeAspect="1"/>
          </p:cNvPicPr>
          <p:nvPr/>
        </p:nvPicPr>
        <p:blipFill>
          <a:blip r:embed="rId5"/>
          <a:stretch>
            <a:fillRect/>
          </a:stretch>
        </p:blipFill>
        <p:spPr>
          <a:xfrm>
            <a:off x="99667" y="3327021"/>
            <a:ext cx="7672733" cy="2390118"/>
          </a:xfrm>
          <a:prstGeom prst="rect">
            <a:avLst/>
          </a:prstGeom>
        </p:spPr>
      </p:pic>
      <p:pic>
        <p:nvPicPr>
          <p:cNvPr id="4" name="Picture 3">
            <a:extLst>
              <a:ext uri="{FF2B5EF4-FFF2-40B4-BE49-F238E27FC236}">
                <a16:creationId xmlns:a16="http://schemas.microsoft.com/office/drawing/2014/main" id="{CE35C093-79BC-4AD9-AA35-0B397285612E}"/>
              </a:ext>
            </a:extLst>
          </p:cNvPr>
          <p:cNvPicPr>
            <a:picLocks noChangeAspect="1"/>
          </p:cNvPicPr>
          <p:nvPr/>
        </p:nvPicPr>
        <p:blipFill>
          <a:blip r:embed="rId6"/>
          <a:stretch>
            <a:fillRect/>
          </a:stretch>
        </p:blipFill>
        <p:spPr>
          <a:xfrm>
            <a:off x="5557157" y="4325136"/>
            <a:ext cx="6424980" cy="2384911"/>
          </a:xfrm>
          <a:prstGeom prst="rect">
            <a:avLst/>
          </a:prstGeom>
        </p:spPr>
      </p:pic>
    </p:spTree>
    <p:extLst>
      <p:ext uri="{BB962C8B-B14F-4D97-AF65-F5344CB8AC3E}">
        <p14:creationId xmlns:p14="http://schemas.microsoft.com/office/powerpoint/2010/main" val="39552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261739-EA43-4E76-9217-444DA3E48AB2}"/>
              </a:ext>
            </a:extLst>
          </p:cNvPr>
          <p:cNvPicPr>
            <a:picLocks noChangeAspect="1"/>
          </p:cNvPicPr>
          <p:nvPr/>
        </p:nvPicPr>
        <p:blipFill>
          <a:blip r:embed="rId3"/>
          <a:stretch>
            <a:fillRect/>
          </a:stretch>
        </p:blipFill>
        <p:spPr>
          <a:xfrm>
            <a:off x="0" y="0"/>
            <a:ext cx="7034559" cy="2413416"/>
          </a:xfrm>
          <a:prstGeom prst="rect">
            <a:avLst/>
          </a:prstGeom>
        </p:spPr>
      </p:pic>
      <p:pic>
        <p:nvPicPr>
          <p:cNvPr id="7" name="Picture 6">
            <a:extLst>
              <a:ext uri="{FF2B5EF4-FFF2-40B4-BE49-F238E27FC236}">
                <a16:creationId xmlns:a16="http://schemas.microsoft.com/office/drawing/2014/main" id="{311C11E9-B02E-467F-A40E-25624AFB0484}"/>
              </a:ext>
            </a:extLst>
          </p:cNvPr>
          <p:cNvPicPr>
            <a:picLocks noChangeAspect="1"/>
          </p:cNvPicPr>
          <p:nvPr/>
        </p:nvPicPr>
        <p:blipFill>
          <a:blip r:embed="rId4"/>
          <a:stretch>
            <a:fillRect/>
          </a:stretch>
        </p:blipFill>
        <p:spPr>
          <a:xfrm>
            <a:off x="0" y="115426"/>
            <a:ext cx="2593298" cy="6742574"/>
          </a:xfrm>
          <a:prstGeom prst="rect">
            <a:avLst/>
          </a:prstGeom>
        </p:spPr>
      </p:pic>
      <p:pic>
        <p:nvPicPr>
          <p:cNvPr id="9" name="Picture 8">
            <a:extLst>
              <a:ext uri="{FF2B5EF4-FFF2-40B4-BE49-F238E27FC236}">
                <a16:creationId xmlns:a16="http://schemas.microsoft.com/office/drawing/2014/main" id="{984BA730-B057-4350-8DF5-6E2BAC5B309F}"/>
              </a:ext>
            </a:extLst>
          </p:cNvPr>
          <p:cNvPicPr>
            <a:picLocks noChangeAspect="1"/>
          </p:cNvPicPr>
          <p:nvPr/>
        </p:nvPicPr>
        <p:blipFill>
          <a:blip r:embed="rId5"/>
          <a:stretch>
            <a:fillRect/>
          </a:stretch>
        </p:blipFill>
        <p:spPr>
          <a:xfrm>
            <a:off x="2634096" y="115426"/>
            <a:ext cx="3043004" cy="6766863"/>
          </a:xfrm>
          <a:prstGeom prst="rect">
            <a:avLst/>
          </a:prstGeom>
        </p:spPr>
      </p:pic>
      <p:pic>
        <p:nvPicPr>
          <p:cNvPr id="11" name="Picture 10">
            <a:extLst>
              <a:ext uri="{FF2B5EF4-FFF2-40B4-BE49-F238E27FC236}">
                <a16:creationId xmlns:a16="http://schemas.microsoft.com/office/drawing/2014/main" id="{F67EBDBC-1BA4-4733-BAA3-C7F11F40E1DE}"/>
              </a:ext>
            </a:extLst>
          </p:cNvPr>
          <p:cNvPicPr>
            <a:picLocks noChangeAspect="1"/>
          </p:cNvPicPr>
          <p:nvPr/>
        </p:nvPicPr>
        <p:blipFill>
          <a:blip r:embed="rId6"/>
          <a:stretch>
            <a:fillRect/>
          </a:stretch>
        </p:blipFill>
        <p:spPr>
          <a:xfrm>
            <a:off x="6649811" y="-66845"/>
            <a:ext cx="2698230" cy="6862669"/>
          </a:xfrm>
          <a:prstGeom prst="rect">
            <a:avLst/>
          </a:prstGeom>
        </p:spPr>
      </p:pic>
      <p:pic>
        <p:nvPicPr>
          <p:cNvPr id="13" name="Picture 12">
            <a:extLst>
              <a:ext uri="{FF2B5EF4-FFF2-40B4-BE49-F238E27FC236}">
                <a16:creationId xmlns:a16="http://schemas.microsoft.com/office/drawing/2014/main" id="{13BDF3CA-AFAA-4452-8E1C-30FE9D538105}"/>
              </a:ext>
            </a:extLst>
          </p:cNvPr>
          <p:cNvPicPr>
            <a:picLocks noChangeAspect="1"/>
          </p:cNvPicPr>
          <p:nvPr/>
        </p:nvPicPr>
        <p:blipFill>
          <a:blip r:embed="rId7"/>
          <a:stretch>
            <a:fillRect/>
          </a:stretch>
        </p:blipFill>
        <p:spPr>
          <a:xfrm>
            <a:off x="9388839" y="-66845"/>
            <a:ext cx="2803161" cy="6924845"/>
          </a:xfrm>
          <a:prstGeom prst="rect">
            <a:avLst/>
          </a:prstGeom>
        </p:spPr>
      </p:pic>
    </p:spTree>
    <p:extLst>
      <p:ext uri="{BB962C8B-B14F-4D97-AF65-F5344CB8AC3E}">
        <p14:creationId xmlns:p14="http://schemas.microsoft.com/office/powerpoint/2010/main" val="401890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507</Words>
  <Application>Microsoft Office PowerPoint</Application>
  <PresentationFormat>Widescreen</PresentationFormat>
  <Paragraphs>29</Paragraphs>
  <Slides>11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crazy shapes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Reid</dc:creator>
  <cp:lastModifiedBy>Paul Reid</cp:lastModifiedBy>
  <cp:revision>3</cp:revision>
  <dcterms:created xsi:type="dcterms:W3CDTF">2021-12-13T03:30:02Z</dcterms:created>
  <dcterms:modified xsi:type="dcterms:W3CDTF">2025-12-30T00:45:16Z</dcterms:modified>
</cp:coreProperties>
</file>